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601200" cy="12801600" type="A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8D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1" d="100"/>
          <a:sy n="51" d="100"/>
        </p:scale>
        <p:origin x="21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3919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0363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342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037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913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1846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62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3998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0129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826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404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3F200-C68B-4C2C-90A2-59BA1675AB32}" type="datetimeFigureOut">
              <a:rPr lang="ko-KR" altLang="en-US" smtClean="0"/>
              <a:t>2026-02-06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95C6D-1DFD-4728-AAC7-4AF5E167D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28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hyperlink" Target="http://www.k-radiology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hyperlink" Target="http://www.k-radiology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EFC3C7-9C6A-41BF-9EDC-E502387F2EE8}"/>
              </a:ext>
            </a:extLst>
          </p:cNvPr>
          <p:cNvSpPr txBox="1"/>
          <p:nvPr/>
        </p:nvSpPr>
        <p:spPr>
          <a:xfrm>
            <a:off x="163399" y="364225"/>
            <a:ext cx="67006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err="1">
                <a:solidFill>
                  <a:srgbClr val="3D8D93"/>
                </a:solidFill>
              </a:rPr>
              <a:t>호두까기증후군연구소</a:t>
            </a:r>
            <a:r>
              <a:rPr lang="ko-KR" altLang="en-US" sz="4000" b="1" dirty="0">
                <a:solidFill>
                  <a:srgbClr val="3D8D93"/>
                </a:solidFill>
              </a:rPr>
              <a:t> 소식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5DCB4C-77D6-46D9-856C-272EEF78209D}"/>
              </a:ext>
            </a:extLst>
          </p:cNvPr>
          <p:cNvSpPr txBox="1"/>
          <p:nvPr/>
        </p:nvSpPr>
        <p:spPr>
          <a:xfrm>
            <a:off x="199222" y="11731330"/>
            <a:ext cx="8502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D8D9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www.k-radiology.com</a:t>
            </a:r>
            <a:endParaRPr lang="en-US" altLang="ko-KR" sz="2400" dirty="0">
              <a:solidFill>
                <a:srgbClr val="3D8D93"/>
              </a:solidFill>
            </a:endParaRPr>
          </a:p>
          <a:p>
            <a:r>
              <a:rPr lang="en-US" altLang="ko-KR" sz="2400" u="sng" dirty="0">
                <a:solidFill>
                  <a:srgbClr val="3D8D93"/>
                </a:solidFill>
              </a:rPr>
              <a:t>kimshrad.wixsite.com/rincs</a:t>
            </a:r>
            <a:endParaRPr lang="ko-KR" altLang="en-US" sz="2400" u="sng" dirty="0">
              <a:solidFill>
                <a:srgbClr val="3D8D93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DF243B-A4CD-415D-A3E2-DA529E3C312F}"/>
              </a:ext>
            </a:extLst>
          </p:cNvPr>
          <p:cNvSpPr txBox="1"/>
          <p:nvPr/>
        </p:nvSpPr>
        <p:spPr>
          <a:xfrm>
            <a:off x="199223" y="1401967"/>
            <a:ext cx="85661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600" b="1" dirty="0" err="1">
                <a:latin typeface="+mn-ea"/>
              </a:rPr>
              <a:t>김승협연구소장</a:t>
            </a:r>
            <a:r>
              <a:rPr lang="en-US" altLang="ko-KR" sz="2600" b="1" dirty="0">
                <a:latin typeface="+mn-ea"/>
              </a:rPr>
              <a:t>, </a:t>
            </a:r>
            <a:r>
              <a:rPr lang="ko-KR" altLang="en-US" sz="2600" b="1" dirty="0">
                <a:latin typeface="+mn-ea"/>
              </a:rPr>
              <a:t>대한의학회에서 의학발전에 헌신한 의학자를 기리기 위해 운영하는 </a:t>
            </a:r>
            <a:r>
              <a:rPr lang="en-US" altLang="ko-KR" sz="2600" b="1" dirty="0">
                <a:latin typeface="+mn-ea"/>
              </a:rPr>
              <a:t>‘</a:t>
            </a:r>
            <a:r>
              <a:rPr lang="ko-KR" altLang="en-US" sz="2600" b="1" dirty="0">
                <a:latin typeface="+mn-ea"/>
              </a:rPr>
              <a:t>명예의 전당</a:t>
            </a:r>
            <a:r>
              <a:rPr lang="en-US" altLang="ko-KR" sz="2600" b="1" dirty="0">
                <a:latin typeface="+mn-ea"/>
              </a:rPr>
              <a:t>’</a:t>
            </a:r>
            <a:r>
              <a:rPr lang="ko-KR" altLang="en-US" sz="2600" b="1" dirty="0">
                <a:latin typeface="+mn-ea"/>
              </a:rPr>
              <a:t>에 헌정되었습니다</a:t>
            </a:r>
            <a:r>
              <a:rPr lang="en-US" altLang="ko-KR" sz="2600" b="1" dirty="0">
                <a:latin typeface="+mn-ea"/>
              </a:rPr>
              <a:t>. </a:t>
            </a:r>
            <a:endParaRPr lang="ko-KR" altLang="en-US" sz="2600" b="1" dirty="0">
              <a:solidFill>
                <a:srgbClr val="3D8D93"/>
              </a:solidFill>
              <a:latin typeface="+mn-ea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415F85C3-089D-4D77-BD02-0ECCAC86D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063" y="245814"/>
            <a:ext cx="2622222" cy="116543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E746CF3-6BFD-47A1-956C-C8FE88426B06}"/>
              </a:ext>
            </a:extLst>
          </p:cNvPr>
          <p:cNvSpPr txBox="1"/>
          <p:nvPr/>
        </p:nvSpPr>
        <p:spPr>
          <a:xfrm>
            <a:off x="7991174" y="12148008"/>
            <a:ext cx="1512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20260206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8633004-9682-4394-A587-BE44EE3B97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036" y="11614483"/>
            <a:ext cx="1042172" cy="104217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EC0EAE4A-2757-4434-81FE-CF41268B4F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623" y="11614483"/>
            <a:ext cx="1042171" cy="104217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054BA15-7C1D-1261-46B7-E610C5A2F0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52" y="2741793"/>
            <a:ext cx="7577696" cy="473935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E3DBDC1-8645-2075-D223-ED0617AE37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"/>
          <a:stretch>
            <a:fillRect/>
          </a:stretch>
        </p:blipFill>
        <p:spPr>
          <a:xfrm>
            <a:off x="163399" y="7924286"/>
            <a:ext cx="4588623" cy="298670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4D5A3F4-ADB1-BFE3-C8A1-B8A45E24C8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794" y="7913246"/>
            <a:ext cx="4496620" cy="29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7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8C0B6-A147-AD21-AA36-EEEE6ABE8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561D22-6FC1-246B-7DB5-44BF8319E3D4}"/>
              </a:ext>
            </a:extLst>
          </p:cNvPr>
          <p:cNvSpPr txBox="1"/>
          <p:nvPr/>
        </p:nvSpPr>
        <p:spPr>
          <a:xfrm>
            <a:off x="163399" y="364225"/>
            <a:ext cx="67006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8D93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호두까기증후군연구소</a:t>
            </a: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8D93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소식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EAFB10-F760-AF53-7ED0-FF263CC50B15}"/>
              </a:ext>
            </a:extLst>
          </p:cNvPr>
          <p:cNvSpPr txBox="1"/>
          <p:nvPr/>
        </p:nvSpPr>
        <p:spPr>
          <a:xfrm>
            <a:off x="199222" y="11731330"/>
            <a:ext cx="8502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3D8D93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www.k-radiology.com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srgbClr val="3D8D93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sng" strike="noStrike" kern="1200" cap="none" spc="0" normalizeH="0" baseline="0" noProof="0" dirty="0">
                <a:ln>
                  <a:noFill/>
                </a:ln>
                <a:solidFill>
                  <a:srgbClr val="3D8D93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kimshrad.wixsite.com/rincs</a:t>
            </a:r>
            <a:endParaRPr kumimoji="0" lang="ko-KR" altLang="en-US" sz="2400" b="0" i="0" u="sng" strike="noStrike" kern="1200" cap="none" spc="0" normalizeH="0" baseline="0" noProof="0" dirty="0">
              <a:ln>
                <a:noFill/>
              </a:ln>
              <a:solidFill>
                <a:srgbClr val="3D8D93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94A278-9DC5-58E7-7F02-AFF84E8406A8}"/>
              </a:ext>
            </a:extLst>
          </p:cNvPr>
          <p:cNvSpPr txBox="1"/>
          <p:nvPr/>
        </p:nvSpPr>
        <p:spPr>
          <a:xfrm>
            <a:off x="199223" y="1401967"/>
            <a:ext cx="85661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김승협연구소장</a:t>
            </a:r>
            <a:r>
              <a:rPr kumimoji="0" lang="en-US" altLang="ko-K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대한의학회에서 의학발전에 헌신한 의학자를 기리기 위해 운영하는 </a:t>
            </a:r>
            <a:r>
              <a:rPr kumimoji="0" lang="en-US" altLang="ko-K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‘</a:t>
            </a:r>
            <a:r>
              <a:rPr kumimoji="0" lang="ko-KR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명예의 전당</a:t>
            </a:r>
            <a:r>
              <a:rPr kumimoji="0" lang="en-US" altLang="ko-K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</a:t>
            </a:r>
            <a:r>
              <a:rPr kumimoji="0" lang="ko-KR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에 헌정되었습니다</a:t>
            </a:r>
            <a:r>
              <a:rPr kumimoji="0" lang="en-US" altLang="ko-KR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3D8D93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B6B155E3-8F72-1FBE-DBA9-E6075A199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063" y="245814"/>
            <a:ext cx="2622222" cy="116543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786B88B-3CD9-7D52-007D-7BD6DE6FC83B}"/>
              </a:ext>
            </a:extLst>
          </p:cNvPr>
          <p:cNvSpPr txBox="1"/>
          <p:nvPr/>
        </p:nvSpPr>
        <p:spPr>
          <a:xfrm>
            <a:off x="7991174" y="12148008"/>
            <a:ext cx="1512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맑은 고딕" panose="020B0503020000020004" pitchFamily="50" charset="-127"/>
                <a:cs typeface="+mn-cs"/>
              </a:rPr>
              <a:t>20260206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anose="020B0603020202020204" pitchFamily="34" charset="0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9CF878B8-CE42-D701-7EEF-DF9531E8A4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036" y="11614483"/>
            <a:ext cx="1042172" cy="104217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D12F88F-F8A1-849D-4904-E43246261C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623" y="11614483"/>
            <a:ext cx="1042171" cy="104217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EAB7E948-7909-B252-FE6D-7D3543F109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30" y="7634278"/>
            <a:ext cx="5278168" cy="330114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1428FB8-4EA6-AB89-9405-5235D6FA90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"/>
          <a:stretch>
            <a:fillRect/>
          </a:stretch>
        </p:blipFill>
        <p:spPr>
          <a:xfrm>
            <a:off x="4212236" y="3490533"/>
            <a:ext cx="5090049" cy="331308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D9D77CE-6017-A15D-4325-6C3D245F5D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 t="3884" r="25361" b="6544"/>
          <a:stretch>
            <a:fillRect/>
          </a:stretch>
        </p:blipFill>
        <p:spPr>
          <a:xfrm rot="5400000">
            <a:off x="-99259" y="3354650"/>
            <a:ext cx="4491464" cy="362468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5A3CB8F-5009-A201-FCE1-8B068B5BE5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0" r="14220"/>
          <a:stretch>
            <a:fillRect/>
          </a:stretch>
        </p:blipFill>
        <p:spPr>
          <a:xfrm>
            <a:off x="5798937" y="7634278"/>
            <a:ext cx="3472678" cy="327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06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</TotalTime>
  <Words>62</Words>
  <Application>Microsoft Office PowerPoint</Application>
  <PresentationFormat>A3 용지(297x420mm)</PresentationFormat>
  <Paragraphs>10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Trebuchet MS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 Seung Hyup</dc:creator>
  <cp:lastModifiedBy>Seung Hyup KIM</cp:lastModifiedBy>
  <cp:revision>37</cp:revision>
  <cp:lastPrinted>2026-02-06T05:01:27Z</cp:lastPrinted>
  <dcterms:created xsi:type="dcterms:W3CDTF">2021-09-06T05:02:07Z</dcterms:created>
  <dcterms:modified xsi:type="dcterms:W3CDTF">2026-02-06T05:18:52Z</dcterms:modified>
</cp:coreProperties>
</file>